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0.29842931937172767</c:v>
                </c:pt>
                <c:pt idx="1">
                  <c:v>0.70157068062827221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6.4531850450114074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0.28466149319613088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0.18293191837550449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1.8878220434681179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6.5873960911243383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2.0987480923880888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4.4670342374885763E-2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6.3189739988984748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0.11479058732673231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0.10194934529662358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1.0643366448431308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0.10194934529662358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0.25749675390105509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6.2283586059527298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6.6202006884923392E-2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0.12497871450147002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1.3047599794023128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0.12497871450147002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0.20115338366771951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5.6922444660239284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0.20820795775878853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0.10892627126192433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1.1371747582377871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0.10892627126192433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0.25607815707397297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6.5248783504846566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0.22093388793594482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9.05982220454149E-2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0.94583253477511864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9.0598222045414012E-2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0.32496646938901641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4.2517908371313418E-2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6.2388417940749941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0.23814788898711647</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0.10662205852259365</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1.1131191054148255</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0.10662205852259454</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7.6079409271372356E-2</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7.5610473191833876</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0.17138561791266582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0.10203601493226788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1.0652414634953953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0.10203601493226788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0.10400772944988379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4.0535903075551918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0.25837320574162681</c:v>
                </c:pt>
                <c:pt idx="1">
                  <c:v>0.2105263157894737</c:v>
                </c:pt>
                <c:pt idx="2">
                  <c:v>0.27272727272727271</c:v>
                </c:pt>
                <c:pt idx="3">
                  <c:v>0.25837320574162681</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6.4939540877053306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8.6615955079742513E-2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0.11828519251691105</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1.23488056320301</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0.11828519251691105</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0.34487424230735364</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5.9902201487369782</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5.0986439334290701E-2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0.16594519717854705</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1.7324442239326014</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0.16594519717854705</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1.3212795973220004E-2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5.2617824416965027</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2.3530481325572339E-2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0.41765298714893984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0.11643853022372497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1.215601671871541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0.11643853022372497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0.18525066373395749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6.9998011461871039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7.0671565061507735E-2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9.9039573019111593E-2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1.0339590366878753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9.9039573019110705E-2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0.35524472387198713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0.31041449901567919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5.5989450162417072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0.15627038443730434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0.11550576629794307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1.2058637493345303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0.11550576629794485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0.17665985539713702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8.619021685664368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6.4830956029518232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0.42224383161242951</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0.16023945359307845</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1.6728770735362524</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0.16023945359307934</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0.43089189082437773</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5.4010839066472824</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0.15866136329979685</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1.730136973168598</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0.15142362656952191</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5.2315363946141442</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0.18823419132683927</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0.12355169225990448</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1.2898620704428607</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0.12355169225990359</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0.19133910131139764</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6.5578414274482126</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0.28229665071770332</c:v>
                </c:pt>
                <c:pt idx="1">
                  <c:v>0.69377990430622005</c:v>
                </c:pt>
                <c:pt idx="2">
                  <c:v>4.7846889952153108E-3</c:v>
                </c:pt>
                <c:pt idx="3">
                  <c:v>1.913875598086124E-2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5.1475192871372144E-2</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0.12483498817884175</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1.3032594970641824</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0.12483498817884175</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4.1307088798676617E-2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7.0034466384522744</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1.1446471167745997E-2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0.41330248163976258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0.11522564181443418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1.2029392896231998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0.11522564181443506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0.21458861406148166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8.2215696475972031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9.0775830947938001</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0.17509399040659446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8.7916438676984399E-2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0.91783509835954646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7.8876944348754918E-2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9.0775830947938001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4.8233370481985549</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0.72379899859353625</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0.21299347417035897</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2.2236215349140558</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0.21299347417035897</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0.6668569043530006</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4.1712245481596888</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0.54589717737302212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0.20656861578206609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2.1565469283955618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0.20656861578206609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0.16256163414853919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5.4754495482374201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6.5018697334422662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0.48215778108358798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0.22653168480238683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2.3649585257436545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0.22653168480238683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0.52566513562294492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4.8370441222092726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0.11871488620696802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0.37040882095648442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0.10326720991150395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1.078094963726663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0.10326720991150395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7.6153397758991659E-2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8.1666953446752597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0.82296650717703346</c:v>
                </c:pt>
                <c:pt idx="1">
                  <c:v>2.870813397129186E-2</c:v>
                </c:pt>
                <c:pt idx="2">
                  <c:v>6.2200956937799042E-2</c:v>
                </c:pt>
                <c:pt idx="3">
                  <c:v>3.8277511961722487E-2</c:v>
                </c:pt>
                <c:pt idx="4">
                  <c:v>9.5693779904306216E-3</c:v>
                </c:pt>
                <c:pt idx="5">
                  <c:v>3.8277511961722487E-2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3.4721081824193769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0.10802821763159587</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1.4374544938671399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0.13768909043345401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0.44481637516890826</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2.5661722967056488</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0.29983041646744302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0.12761358645006204</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1.33226766727609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0.12761358645006293</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0.27382226684975919</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1.927553673842745</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0.24723220037731997</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0.1670748847630108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1.74423800141957</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0.16707488476301169</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6.7499800637156326E-2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3.2483732303472528</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0.23423084448884568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0.13546019448845037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1.4141851376500174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0.13546019448845037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0.40410343874057286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3.95646466931086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0.3728442330388182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0.12040406798195846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1.257001321278973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0.12040406798195935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0.20250956231454342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5.6619770418903794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4.3814643294282583</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0.18975645918996698</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0.17522830750874663</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1.8293585736403575</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0.17522830750874707</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0.26727311040142698</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4.0846665514424254</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0.46333657229980263</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0.13015519557409538</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1.358801704544359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0.13015519557409583</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0.39127470018216215</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4.6782621074140911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7.5160809180090276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0.37244897959183659</c:v>
                </c:pt>
                <c:pt idx="1">
                  <c:v>2.0408163265306121E-2</c:v>
                </c:pt>
                <c:pt idx="2">
                  <c:v>0.47959183673469391</c:v>
                </c:pt>
                <c:pt idx="3">
                  <c:v>3.0612244897959179E-2</c:v>
                </c:pt>
                <c:pt idx="4">
                  <c:v>5.1020408163265311E-3</c:v>
                </c:pt>
                <c:pt idx="5">
                  <c:v>1.020408163265306E-2</c:v>
                </c:pt>
                <c:pt idx="6">
                  <c:v>1.530612244897959E-2</c:v>
                </c:pt>
                <c:pt idx="7">
                  <c:v>2.551020408163265E-2</c:v>
                </c:pt>
                <c:pt idx="8">
                  <c:v>4.0816326530612249E-2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4.9152420877319969E-2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9.8649357593389553E-2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1.0298852432194572</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9.8649357593389553E-2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0.19913810503816975</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7.3677973437411426</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0.14724333168490578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9.6087046226746686E-2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1.0031350774868608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9.6087046226747574E-2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1.3376142237305544E-2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7.6643644922769116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0.12503554738342704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9.9502788519729712E-2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1.0387949405412371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9.9502788519729712E-2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0.21716293470572712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6.3010356877624059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2.1922489586564389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0.14713427629078102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0.16635455269157107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1.736717837186442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0.16635455269157085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0.59669660656111123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0.126795149441425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2.1922489586564389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5.7290260841597442</c:v>
                </c:pt>
                <c:pt idx="1">
                  <c:v>6.3214552389890502</c:v>
                </c:pt>
                <c:pt idx="2">
                  <c:v>6.3189739988984748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7.24852879353225</c:v>
                </c:pt>
                <c:pt idx="1">
                  <c:v>6.769650251062477</c:v>
                </c:pt>
                <c:pt idx="2">
                  <c:v>6.5873960911243383</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6.887795357672216</c:v>
                </c:pt>
                <c:pt idx="1">
                  <c:v>6.7181020809634724</c:v>
                </c:pt>
                <c:pt idx="2">
                  <c:v>6.2388417940749941</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7.0778673856147272</c:v>
                </c:pt>
                <c:pt idx="1">
                  <c:v>6.5248783504846566</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24</c:v>
                </c:pt>
                <c:pt idx="4" formatCode="0">
                  <c:v>7</c:v>
                </c:pt>
                <c:pt idx="5" formatCode="0">
                  <c:v>3</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5.8529803885379463</c:v>
                </c:pt>
                <c:pt idx="1">
                  <c:v>5.9204960780368179</c:v>
                </c:pt>
                <c:pt idx="2">
                  <c:v>5.6922444660239284</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5.8280542031474232</c:v>
                </c:pt>
                <c:pt idx="1">
                  <c:v>6.4961704959468101</c:v>
                </c:pt>
                <c:pt idx="2">
                  <c:v>6.2283586059527298</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4.0519391614990514</c:v>
                </c:pt>
                <c:pt idx="1">
                  <c:v>3.9622697862080849</c:v>
                </c:pt>
                <c:pt idx="2">
                  <c:v>4.0535903075551918</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6.3419996668597243</c:v>
                </c:pt>
                <c:pt idx="1">
                  <c:v>6.9998011461871039</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4.4556598700406571</c:v>
                </c:pt>
                <c:pt idx="1">
                  <c:v>5.4682106961867341</c:v>
                </c:pt>
                <c:pt idx="2">
                  <c:v>5.2617824416965027</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5.430763974152339</c:v>
                </c:pt>
                <c:pt idx="1">
                  <c:v>5.8375982018787971</c:v>
                </c:pt>
                <c:pt idx="2">
                  <c:v>5.9902201487369782</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8.350791438995099</c:v>
                </c:pt>
                <c:pt idx="1">
                  <c:v>9.0775830947938001</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7.7059275851945834</c:v>
                </c:pt>
                <c:pt idx="1">
                  <c:v>8.3203271954987486</c:v>
                </c:pt>
                <c:pt idx="2">
                  <c:v>8.1666953446752597</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4.438917742593846</c:v>
                </c:pt>
                <c:pt idx="1">
                  <c:v>3.968074116254106</c:v>
                </c:pt>
                <c:pt idx="2">
                  <c:v>3.95646466931086</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3.589827178794756</c:v>
                </c:pt>
                <c:pt idx="1">
                  <c:v>4.0333255544533122</c:v>
                </c:pt>
                <c:pt idx="2">
                  <c:v>3.2483732303472528</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1.6434130207590329</c:v>
                </c:pt>
                <c:pt idx="1">
                  <c:v>2.2520806098050392</c:v>
                </c:pt>
                <c:pt idx="2">
                  <c:v>1.927553673842745</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5.4478942544187756</c:v>
                </c:pt>
                <c:pt idx="1">
                  <c:v>6.0760716891189057</c:v>
                </c:pt>
                <c:pt idx="2">
                  <c:v>5.6619770418903794</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3.4572952086891209</c:v>
                </c:pt>
                <c:pt idx="1">
                  <c:v>4.8386140850390964</c:v>
                </c:pt>
                <c:pt idx="2">
                  <c:v>4.6782621074140911</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7.9101086218068177</c:v>
                </c:pt>
                <c:pt idx="1">
                  <c:v>8.0024736445449349</c:v>
                </c:pt>
                <c:pt idx="2">
                  <c:v>7.6643644922769116</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7.9679857120697104</c:v>
                </c:pt>
                <c:pt idx="1">
                  <c:v>7.9232533180169931</c:v>
                </c:pt>
                <c:pt idx="2">
                  <c:v>7.3677973437411426</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6.6995760489612346</c:v>
                </c:pt>
                <c:pt idx="1">
                  <c:v>6.5006963598297443</c:v>
                </c:pt>
                <c:pt idx="2">
                  <c:v>6.3010356877624059</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1.716507925761811</c:v>
                </c:pt>
                <c:pt idx="1">
                  <c:v>2.5352694383156731</c:v>
                </c:pt>
                <c:pt idx="2">
                  <c:v>2.1922489586564389</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3.2483732303472528</c:v>
                </c:pt>
                <c:pt idx="1">
                  <c:v>4.0846665514424254</c:v>
                </c:pt>
                <c:pt idx="2">
                  <c:v>6.5578414274482126</c:v>
                </c:pt>
                <c:pt idx="3">
                  <c:v>7.0034466384522744</c:v>
                </c:pt>
                <c:pt idx="4">
                  <c:v>6.2388417940749941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4.2576076824257871</c:v>
                </c:pt>
                <c:pt idx="1">
                  <c:v>4.9353557115574294</c:v>
                </c:pt>
                <c:pt idx="2">
                  <c:v>7.3726855992361298</c:v>
                </c:pt>
                <c:pt idx="3">
                  <c:v>7.8065961133919402</c:v>
                </c:pt>
                <c:pt idx="4">
                  <c:v>7.0232901714439127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8.619021685664368</c:v>
                </c:pt>
                <c:pt idx="1">
                  <c:v>9.0775830947938001</c:v>
                </c:pt>
                <c:pt idx="2">
                  <c:v>5.4754495482374201</c:v>
                </c:pt>
                <c:pt idx="3">
                  <c:v>6.9998011461871039</c:v>
                </c:pt>
                <c:pt idx="4">
                  <c:v>4.6782621074140911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8.0753630589356398</c:v>
                </c:pt>
                <c:pt idx="1">
                  <c:v>8.686810587155426</c:v>
                </c:pt>
                <c:pt idx="2">
                  <c:v>5.2617992310521879</c:v>
                </c:pt>
                <c:pt idx="3">
                  <c:v>6.8817052139948842</c:v>
                </c:pt>
                <c:pt idx="4">
                  <c:v>4.6576678829795419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316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RYG | Coventry and Warwickshire Partnership NHS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50283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RYG | Coventry and Warwickshire Partnership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0283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RYG | Coventry and Warwickshire Partnership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Coventry and Warwickshire Partnership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544947174"/>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72304815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Q25.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Has your NHS mental health team asked if you need support to access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126987810"/>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 Were you given enough time to discuss your needs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2302105770"/>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Coventry and Warwickshire Partnership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Your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Psychological therapies: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having enough privacy to talk comfortably during therapies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support: </a:t>
            </a:r>
            <a:r>
              <a:rPr lang="en-GB" sz="1400" b="0">
                <a:solidFill>
                  <a:prstClr val="black"/>
                </a:solidFill>
                <a:latin typeface="Arial"/>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service users being given a choice on how their care and treatment was delivered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in accessing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asked if service users needed support to access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kumimoji="0" lang="en-GB" sz="1400" b="0" i="0" u="none" strike="noStrike" kern="1200" cap="none" spc="0" normalizeH="0" baseline="0" noProof="0">
                <a:ln>
                  <a:noFill/>
                </a:ln>
                <a:solidFill>
                  <a:prstClr val="black"/>
                </a:solidFill>
                <a:effectLst/>
                <a:uLnTx/>
                <a:uFillTx/>
                <a:latin typeface="Arial"/>
                <a:ea typeface="+mj-ea"/>
                <a:cs typeface="+mj-cs"/>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noProof="0">
                <a:solidFill>
                  <a:prstClr val="black"/>
                </a:solidFill>
                <a:latin typeface="Arial"/>
              </a:rPr>
              <a:t>benefits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a:solidFill>
                  <a:prstClr val="black"/>
                </a:solidFill>
                <a:latin typeface="Arial"/>
              </a:rPr>
              <a:t>purpose of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given enough time to discuss their needs and treatment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33188518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27356515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344002427"/>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020029781"/>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37410104"/>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51255022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9022774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961307376"/>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402451300"/>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072802777"/>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14444944"/>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613214807"/>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3510335598"/>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1851097380"/>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853516724"/>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1463657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982450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3039040153"/>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76393307"/>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43308675"/>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89795481"/>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149987889"/>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187247167"/>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3373520339"/>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7781805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691812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135650477"/>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763829507"/>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935400360"/>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3202926988"/>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2141021592"/>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32670991"/>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27485408"/>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4938432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598933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30208281"/>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93917954"/>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5897724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730066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4066487946"/>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006447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63690278"/>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8073865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435557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67732997"/>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469478457"/>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170625193"/>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0781720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748928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983188698"/>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802666615"/>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337064877"/>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386045540"/>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683589413"/>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889889662"/>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550462424"/>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902311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573466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754430924"/>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2951868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932875302"/>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984653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161112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104069525"/>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294810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109601315"/>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3596432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475917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8115418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50397280"/>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333514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90343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272217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53667628"/>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415543840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44658652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3155057604"/>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188626414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9993731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52457681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671350611"/>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50096227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355169320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340514011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196726394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20495486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53421676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312474945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69448588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4152322454"/>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95211160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271940448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195588082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267097934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51544393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2979403491"/>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387779379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288367004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157966320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188224384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418568447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139676562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100058198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72373864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189932309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192937955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34568142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47136655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313434120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04242182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304050032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321489950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384254621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267976739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33493339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320284957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41350201"/>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Q12. Did you have to repeat your mental health history to your NHS mental health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Q15. Did your NHS mental health team involve you in a plan for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Q31. In the last 12 months, has your NHS mental health team supported you with your physical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Q32_1. In the last 12 months, did your NHS mental health team give you any help or advice with finding support for…Joining a group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Q38. Overall, in the last 12 months, how was your experience of using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Q39.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15005964"/>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Q8.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4051010574"/>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192224499"/>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435929768"/>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7148552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334631337"/>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836635857"/>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001863567"/>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8985</Words>
  <Application>Microsoft Office PowerPoint</Application>
  <PresentationFormat>Widescreen</PresentationFormat>
  <Paragraphs>1058</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Coventry and Warwickshire Partnership NHS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2026-02-20T13:04:16Z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